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31950" y="1578400"/>
            <a:ext cx="595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Software Engineering:</a:t>
            </a:r>
            <a:br>
              <a:rPr lang="de" dirty="0"/>
            </a:br>
            <a:r>
              <a:rPr lang="de" dirty="0"/>
              <a:t>Smart Home (UML)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6912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Bensaleh, Fischer, Görnert , Lockenvitz, Rolle</a:t>
            </a:r>
            <a:br>
              <a:rPr lang="de"/>
            </a:br>
            <a:r>
              <a:rPr lang="de"/>
              <a:t>16.12.2019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58" y="355975"/>
            <a:ext cx="7878317" cy="443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 txBox="1"/>
          <p:nvPr/>
        </p:nvSpPr>
        <p:spPr>
          <a:xfrm>
            <a:off x="1108050" y="4527425"/>
            <a:ext cx="6070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Quelle: https://images.pond5.com/explain-icon-smart-home-appliances-footage-078638427_prevstill.jpeg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750" y="1053425"/>
            <a:ext cx="619325" cy="6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6009400" y="1626975"/>
            <a:ext cx="1030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B7B7B7"/>
                </a:solidFill>
              </a:rPr>
              <a:t>Surveillance</a:t>
            </a:r>
            <a:endParaRPr sz="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8286" y="0"/>
            <a:ext cx="6408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8F93-FF48-4CFD-BEDB-CA8BD368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8AC7B-13DC-4D5E-BB70-BAE1B2CC0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Sensoren</a:t>
            </a:r>
          </a:p>
          <a:p>
            <a:r>
              <a:rPr lang="de-DE" dirty="0"/>
              <a:t>Aktoren</a:t>
            </a:r>
          </a:p>
          <a:p>
            <a:r>
              <a:rPr lang="de-DE" dirty="0"/>
              <a:t>Controllers</a:t>
            </a:r>
          </a:p>
          <a:p>
            <a:endParaRPr lang="de-DE" dirty="0"/>
          </a:p>
          <a:p>
            <a:r>
              <a:rPr lang="de-DE" dirty="0"/>
              <a:t>nach Abstraktionslevel geschachtelt</a:t>
            </a:r>
          </a:p>
        </p:txBody>
      </p:sp>
    </p:spTree>
    <p:extLst>
      <p:ext uri="{BB962C8B-B14F-4D97-AF65-F5344CB8AC3E}">
        <p14:creationId xmlns:p14="http://schemas.microsoft.com/office/powerpoint/2010/main" val="873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Dank!</a:t>
            </a:r>
            <a:endParaRPr/>
          </a:p>
        </p:txBody>
      </p:sp>
      <p:grpSp>
        <p:nvGrpSpPr>
          <p:cNvPr id="249" name="Google Shape;249;p2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50" name="Google Shape;250;p2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8" name="Google Shape;258;p20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61" name="Google Shape;261;p2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" name="Google Shape;265;p20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68" name="Google Shape;268;p2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" name="Google Shape;272;p20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273" name="Google Shape;273;p2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75" name="Google Shape;275;p2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80" name="Google Shape;280;p2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2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82" name="Google Shape;282;p2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84" name="Google Shape;284;p20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85" name="Google Shape;285;p2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286" name="Google Shape;286;p2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4" name="Google Shape;294;p20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On-screen Show (16:9)</PresentationFormat>
  <Paragraphs>11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Lato</vt:lpstr>
      <vt:lpstr>Montserrat</vt:lpstr>
      <vt:lpstr>Focus</vt:lpstr>
      <vt:lpstr>Software Engineering: Smart Home (UML)</vt:lpstr>
      <vt:lpstr>PowerPoint Presentation</vt:lpstr>
      <vt:lpstr>PowerPoint Presentation</vt:lpstr>
      <vt:lpstr>Packages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Engineering: Smart Home (UML)</dc:title>
  <cp:lastModifiedBy>Lockenvitz, Niko</cp:lastModifiedBy>
  <cp:revision>3</cp:revision>
  <dcterms:modified xsi:type="dcterms:W3CDTF">2019-12-16T07:59:58Z</dcterms:modified>
</cp:coreProperties>
</file>